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768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7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923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46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19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4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971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320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0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31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727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D96B-12A4-45EF-AF97-D231A8EBE1E1}" type="datetimeFigureOut">
              <a:rPr lang="sk-SK" smtClean="0"/>
              <a:t>21.06.2020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8F4E-8B22-426F-8355-F4067A073C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58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">
              <a:schemeClr val="accent4">
                <a:lumMod val="45000"/>
                <a:lumOff val="55000"/>
              </a:schemeClr>
            </a:gs>
            <a:gs pos="38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7694" y="99588"/>
            <a:ext cx="8854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accent4">
                    <a:lumMod val="50000"/>
                  </a:schemeClr>
                </a:solidFill>
              </a:rPr>
              <a:t>MAĽOVANÉ ČÍTANIE                                                                                                       napísala: Libuša FRIEDOVÁ     </a:t>
            </a:r>
            <a:endParaRPr lang="sk-SK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276132" y="1470216"/>
            <a:ext cx="7378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dirty="0" smtClean="0"/>
              <a:t>KOĽKO PRÁCE</a:t>
            </a:r>
          </a:p>
          <a:p>
            <a:endParaRPr lang="sk-SK" sz="8000" dirty="0" smtClean="0"/>
          </a:p>
          <a:p>
            <a:r>
              <a:rPr lang="sk-SK" sz="8000" dirty="0" smtClean="0"/>
              <a:t>MÁ            V JÚNI</a:t>
            </a:r>
            <a:endParaRPr lang="sk-SK" sz="8000" dirty="0"/>
          </a:p>
        </p:txBody>
      </p:sp>
      <p:pic>
        <p:nvPicPr>
          <p:cNvPr id="1026" name="Picture 2" descr="Pin by Majka Liptakova on Rok a jeho premeny | Kalendár, Slnko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983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42" y="3030282"/>
            <a:ext cx="2701862" cy="27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193386" y="654565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Bradley Hand ITC" panose="03070402050302030203" pitchFamily="66" charset="0"/>
              </a:rPr>
              <a:t>MVS</a:t>
            </a:r>
            <a:endParaRPr lang="sk-SK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">
              <a:schemeClr val="accent4">
                <a:lumMod val="45000"/>
                <a:lumOff val="55000"/>
              </a:schemeClr>
            </a:gs>
            <a:gs pos="38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266" y="412357"/>
            <a:ext cx="2892158" cy="289215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443618" y="1858436"/>
            <a:ext cx="10128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/>
              <a:t>VŠIMLA SOM SI, ŽE</a:t>
            </a:r>
          </a:p>
          <a:p>
            <a:r>
              <a:rPr lang="sk-SK" sz="4800" dirty="0" smtClean="0"/>
              <a:t> PRACUJE NEPRESTAJNE</a:t>
            </a:r>
          </a:p>
          <a:p>
            <a:r>
              <a:rPr lang="sk-SK" sz="4800" dirty="0" smtClean="0"/>
              <a:t> PO CELÝ ROK.</a:t>
            </a:r>
          </a:p>
          <a:p>
            <a:endParaRPr lang="sk-SK" sz="4800" dirty="0"/>
          </a:p>
          <a:p>
            <a:r>
              <a:rPr lang="sk-SK" sz="4800" dirty="0" smtClean="0"/>
              <a:t>VEĽA PRÁCE MÁ V JÚNI.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4925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">
              <a:schemeClr val="accent4">
                <a:lumMod val="45000"/>
                <a:lumOff val="55000"/>
              </a:schemeClr>
            </a:gs>
            <a:gs pos="38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9" b="97931" l="2119" r="99576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066" y="2927757"/>
            <a:ext cx="2516360" cy="154606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5313" l="3169" r="96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512" y="715317"/>
            <a:ext cx="1687528" cy="1901439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28149" y="479832"/>
            <a:ext cx="13108076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NA </a:t>
            </a:r>
            <a:r>
              <a:rPr lang="sk-SK" sz="4800" dirty="0" smtClean="0">
                <a:solidFill>
                  <a:srgbClr val="FF0000"/>
                </a:solidFill>
              </a:rPr>
              <a:t>ČERVENO</a:t>
            </a:r>
            <a:r>
              <a:rPr lang="sk-SK" sz="4800" dirty="0" smtClean="0"/>
              <a:t> FARBÍ</a:t>
            </a:r>
          </a:p>
          <a:p>
            <a:r>
              <a:rPr lang="sk-SK" sz="4800" dirty="0" smtClean="0"/>
              <a:t>                         A                                                                .</a:t>
            </a:r>
          </a:p>
          <a:p>
            <a:endParaRPr lang="sk-SK" sz="4800" dirty="0" smtClean="0"/>
          </a:p>
          <a:p>
            <a:endParaRPr lang="sk-SK" sz="4800" dirty="0"/>
          </a:p>
          <a:p>
            <a:r>
              <a:rPr lang="sk-SK" sz="4800" dirty="0" smtClean="0"/>
              <a:t>Z POKOSENEJ               ROBÍ  SENO.</a:t>
            </a:r>
          </a:p>
          <a:p>
            <a:endParaRPr lang="sk-SK" sz="4800" dirty="0" smtClean="0"/>
          </a:p>
          <a:p>
            <a:endParaRPr lang="sk-SK" sz="4800" dirty="0"/>
          </a:p>
          <a:p>
            <a:r>
              <a:rPr lang="sk-SK" sz="4800" dirty="0" smtClean="0"/>
              <a:t>SVIETI NA                                 ,</a:t>
            </a:r>
          </a:p>
          <a:p>
            <a:endParaRPr lang="sk-SK" sz="4800" dirty="0" smtClean="0"/>
          </a:p>
          <a:p>
            <a:r>
              <a:rPr lang="sk-SK" sz="4800" dirty="0" smtClean="0"/>
              <a:t> </a:t>
            </a:r>
            <a:endParaRPr lang="sk-SK" sz="4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60514">
            <a:off x="1206071" y="1451683"/>
            <a:ext cx="1688738" cy="190211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5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4549">
            <a:off x="5037747" y="585443"/>
            <a:ext cx="1765092" cy="238699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1" b="100000" l="0" r="100000">
                        <a14:foregroundMark x1="8854" y1="36280" x2="8854" y2="36280"/>
                        <a14:foregroundMark x1="16232" y1="40884" x2="16232" y2="40884"/>
                        <a14:foregroundMark x1="23156" y1="39411" x2="26447" y2="39411"/>
                        <a14:foregroundMark x1="42679" y1="41252" x2="42679" y2="41252"/>
                        <a14:foregroundMark x1="54257" y1="45672" x2="54257" y2="45672"/>
                        <a14:foregroundMark x1="66288" y1="49908" x2="66288" y2="49908"/>
                        <a14:foregroundMark x1="6697" y1="60405" x2="7378" y2="60405"/>
                        <a14:foregroundMark x1="14188" y1="62983" x2="14188" y2="62983"/>
                        <a14:foregroundMark x1="23156" y1="66483" x2="23837" y2="66851"/>
                        <a14:foregroundMark x1="36436" y1="69061" x2="37117" y2="69061"/>
                        <a14:foregroundMark x1="85131" y1="51750" x2="85131" y2="51750"/>
                        <a14:foregroundMark x1="64245" y1="46961" x2="64245" y2="46961"/>
                        <a14:foregroundMark x1="40409" y1="49171" x2="40409" y2="49171"/>
                        <a14:foregroundMark x1="95800" y1="46593" x2="95800" y2="46593"/>
                        <a14:foregroundMark x1="94438" y1="45672" x2="94438" y2="45672"/>
                        <a14:foregroundMark x1="87628" y1="56722" x2="88422" y2="56354"/>
                        <a14:foregroundMark x1="92736" y1="41252" x2="92736" y2="412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6481" y="4473826"/>
            <a:ext cx="3675706" cy="22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">
              <a:schemeClr val="accent4">
                <a:lumMod val="45000"/>
                <a:lumOff val="55000"/>
              </a:schemeClr>
            </a:gs>
            <a:gs pos="38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25" y="326321"/>
            <a:ext cx="7462151" cy="128027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629" y="918339"/>
            <a:ext cx="3083947" cy="233009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28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779" y="1506876"/>
            <a:ext cx="1611703" cy="133343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9" b="90924" l="1617" r="96642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8109" y="1006087"/>
            <a:ext cx="2760423" cy="211838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679826" y="1684381"/>
            <a:ext cx="608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,                 A                      .                        </a:t>
            </a:r>
            <a:endParaRPr lang="sk-SK" sz="4400" dirty="0"/>
          </a:p>
        </p:txBody>
      </p:sp>
      <p:sp>
        <p:nvSpPr>
          <p:cNvPr id="8" name="BlokTextu 7"/>
          <p:cNvSpPr txBox="1"/>
          <p:nvPr/>
        </p:nvSpPr>
        <p:spPr>
          <a:xfrm>
            <a:off x="334978" y="4020863"/>
            <a:ext cx="6924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OTVÁRA KAŽDÚ                   .</a:t>
            </a:r>
            <a:endParaRPr lang="sk-SK" sz="4800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11" b="95333" l="5290" r="52393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r="46888"/>
          <a:stretch/>
        </p:blipFill>
        <p:spPr>
          <a:xfrm rot="2713299">
            <a:off x="4026960" y="2610852"/>
            <a:ext cx="200840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">
              <a:schemeClr val="accent4">
                <a:lumMod val="45000"/>
                <a:lumOff val="55000"/>
              </a:schemeClr>
            </a:gs>
            <a:gs pos="38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25100" y="1228760"/>
            <a:ext cx="108202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„ALE NAJVIAC PRACUJEM AKO</a:t>
            </a:r>
          </a:p>
          <a:p>
            <a:r>
              <a:rPr lang="sk-SK" sz="4800" dirty="0" smtClean="0"/>
              <a:t> UJO KURIČ,“ </a:t>
            </a:r>
          </a:p>
          <a:p>
            <a:endParaRPr lang="sk-SK" sz="4800" dirty="0" smtClean="0"/>
          </a:p>
          <a:p>
            <a:r>
              <a:rPr lang="sk-SK" sz="4800" dirty="0" smtClean="0"/>
              <a:t>TVRDILO MI DNES                                           .</a:t>
            </a:r>
            <a:endParaRPr lang="sk-SK" sz="4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24" y="2612880"/>
            <a:ext cx="3325735" cy="33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">
              <a:schemeClr val="accent4">
                <a:lumMod val="45000"/>
                <a:lumOff val="55000"/>
              </a:schemeClr>
            </a:gs>
            <a:gs pos="38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100000" l="1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5169" y="1063775"/>
            <a:ext cx="3645006" cy="218700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823414" y="756894"/>
            <a:ext cx="543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61314" y="941560"/>
            <a:ext cx="86641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„OHRIEVAM                       </a:t>
            </a:r>
          </a:p>
          <a:p>
            <a:r>
              <a:rPr lang="sk-SK" sz="4400" dirty="0" smtClean="0"/>
              <a:t> V KAŽDOM POTOKU AJ V                                                                           </a:t>
            </a:r>
          </a:p>
          <a:p>
            <a:endParaRPr lang="sk-SK" sz="4400" dirty="0" smtClean="0"/>
          </a:p>
          <a:p>
            <a:endParaRPr lang="sk-SK" sz="4400" dirty="0"/>
          </a:p>
          <a:p>
            <a:endParaRPr lang="sk-SK" sz="4400" dirty="0" smtClean="0"/>
          </a:p>
          <a:p>
            <a:r>
              <a:rPr lang="sk-SK" sz="4400" dirty="0" smtClean="0"/>
              <a:t>ABY SA                                                                    </a:t>
            </a:r>
          </a:p>
          <a:p>
            <a:r>
              <a:rPr lang="sk-SK" sz="4400" dirty="0" smtClean="0"/>
              <a:t>MOHLI UČIŤ PLÁVAŤ .“</a:t>
            </a:r>
            <a:endParaRPr lang="sk-SK" sz="4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9224" l="4587" r="9587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3361" y="-277145"/>
            <a:ext cx="2892583" cy="307834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4167" l="0" r="97619">
                        <a14:foregroundMark x1="36905" y1="49630" x2="36905" y2="49630"/>
                        <a14:foregroundMark x1="34643" y1="29722" x2="34643" y2="29722"/>
                        <a14:foregroundMark x1="69286" y1="30185" x2="69286" y2="30185"/>
                        <a14:foregroundMark x1="65238" y1="32407" x2="65238" y2="32407"/>
                        <a14:foregroundMark x1="63571" y1="49167" x2="63571" y2="49167"/>
                        <a14:foregroundMark x1="70952" y1="38981" x2="70952" y2="38981"/>
                        <a14:foregroundMark x1="38571" y1="43889" x2="38571" y2="43889"/>
                        <a14:foregroundMark x1="39167" y1="31019" x2="39167" y2="31019"/>
                        <a14:foregroundMark x1="39167" y1="57500" x2="39167" y2="57500"/>
                        <a14:foregroundMark x1="40833" y1="54444" x2="40833" y2="54444"/>
                        <a14:foregroundMark x1="40833" y1="50463" x2="41429" y2="40741"/>
                        <a14:foregroundMark x1="39762" y1="41204" x2="39762" y2="41204"/>
                        <a14:foregroundMark x1="65238" y1="46019" x2="65238" y2="46019"/>
                        <a14:foregroundMark x1="67619" y1="48704" x2="67619" y2="48704"/>
                        <a14:foregroundMark x1="64167" y1="52222" x2="64167" y2="52222"/>
                        <a14:foregroundMark x1="61905" y1="38519" x2="61905" y2="38519"/>
                        <a14:foregroundMark x1="64167" y1="30556" x2="64167" y2="30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938" y="2456447"/>
            <a:ext cx="2262674" cy="29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79</Words>
  <Application>Microsoft Office PowerPoint</Application>
  <PresentationFormat>Prezentácia na obrazovke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Marika</dc:creator>
  <cp:lastModifiedBy>Marika</cp:lastModifiedBy>
  <cp:revision>8</cp:revision>
  <dcterms:created xsi:type="dcterms:W3CDTF">2020-06-21T12:49:11Z</dcterms:created>
  <dcterms:modified xsi:type="dcterms:W3CDTF">2020-06-21T13:58:56Z</dcterms:modified>
</cp:coreProperties>
</file>